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9993</TotalTime>
  <Words>260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23</cp:revision>
  <dcterms:created xsi:type="dcterms:W3CDTF">2023-12-11T01:29:04Z</dcterms:created>
  <dcterms:modified xsi:type="dcterms:W3CDTF">2024-01-20T16:28:35Z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